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9"/>
  </p:notesMasterIdLst>
  <p:sldIdLst>
    <p:sldId id="32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7" r:id="rId41"/>
    <p:sldId id="298" r:id="rId42"/>
    <p:sldId id="299" r:id="rId43"/>
    <p:sldId id="300" r:id="rId44"/>
    <p:sldId id="303" r:id="rId45"/>
    <p:sldId id="304" r:id="rId46"/>
    <p:sldId id="301" r:id="rId47"/>
    <p:sldId id="302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5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3257A4-E951-43C0-AB2D-83EAFDDDEDC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93E9F6EE-7261-47D7-9D36-28F24F10594A}">
      <dgm:prSet/>
      <dgm:spPr/>
      <dgm:t>
        <a:bodyPr/>
        <a:lstStyle/>
        <a:p>
          <a:pPr rtl="0"/>
          <a:r>
            <a:rPr lang="en-GB" b="1" smtClean="0"/>
            <a:t>GUL KARAM KHAN JADOON</a:t>
          </a:r>
          <a:endParaRPr lang="en-GB"/>
        </a:p>
      </dgm:t>
    </dgm:pt>
    <dgm:pt modelId="{53BE0132-746A-4D39-AEA7-50E2AAA889D6}" type="parTrans" cxnId="{A4DF65B1-325B-4978-9CAB-EEEA988211F2}">
      <dgm:prSet/>
      <dgm:spPr/>
      <dgm:t>
        <a:bodyPr/>
        <a:lstStyle/>
        <a:p>
          <a:endParaRPr lang="en-GB"/>
        </a:p>
      </dgm:t>
    </dgm:pt>
    <dgm:pt modelId="{F5FA7780-EAC9-448C-A211-0A3013CC3C8D}" type="sibTrans" cxnId="{A4DF65B1-325B-4978-9CAB-EEEA988211F2}">
      <dgm:prSet/>
      <dgm:spPr/>
      <dgm:t>
        <a:bodyPr/>
        <a:lstStyle/>
        <a:p>
          <a:endParaRPr lang="en-GB"/>
        </a:p>
      </dgm:t>
    </dgm:pt>
    <dgm:pt modelId="{0F0C7B51-6F1A-4F3E-BC10-5B4E6E6E04BD}">
      <dgm:prSet/>
      <dgm:spPr/>
      <dgm:t>
        <a:bodyPr/>
        <a:lstStyle/>
        <a:p>
          <a:pPr rtl="0"/>
          <a:r>
            <a:rPr lang="en-GB" smtClean="0"/>
            <a:t>DEPARTMENT OF STATISTICS </a:t>
          </a:r>
          <a:endParaRPr lang="en-GB"/>
        </a:p>
      </dgm:t>
    </dgm:pt>
    <dgm:pt modelId="{D55E1ACD-B33B-4F88-857B-BECB894750C3}" type="parTrans" cxnId="{A8D38EC5-CD74-473D-939F-D79588616D1D}">
      <dgm:prSet/>
      <dgm:spPr/>
      <dgm:t>
        <a:bodyPr/>
        <a:lstStyle/>
        <a:p>
          <a:endParaRPr lang="en-GB"/>
        </a:p>
      </dgm:t>
    </dgm:pt>
    <dgm:pt modelId="{B16EB501-034F-47BA-A5B5-42C66CEB1C98}" type="sibTrans" cxnId="{A8D38EC5-CD74-473D-939F-D79588616D1D}">
      <dgm:prSet/>
      <dgm:spPr/>
      <dgm:t>
        <a:bodyPr/>
        <a:lstStyle/>
        <a:p>
          <a:endParaRPr lang="en-GB"/>
        </a:p>
      </dgm:t>
    </dgm:pt>
    <dgm:pt modelId="{A2622A4B-B9E0-4345-AE24-7E8C27567227}">
      <dgm:prSet/>
      <dgm:spPr/>
      <dgm:t>
        <a:bodyPr/>
        <a:lstStyle/>
        <a:p>
          <a:pPr rtl="0"/>
          <a:r>
            <a:rPr lang="en-GB" smtClean="0"/>
            <a:t>UNIVERSITY OF PESHAWAR</a:t>
          </a:r>
          <a:endParaRPr lang="en-GB"/>
        </a:p>
      </dgm:t>
    </dgm:pt>
    <dgm:pt modelId="{6E0D1DD3-D520-488C-84C3-6F59DF5F4436}" type="parTrans" cxnId="{1F81F5F1-1A29-4AB3-8DC5-B3DC0207C64E}">
      <dgm:prSet/>
      <dgm:spPr/>
      <dgm:t>
        <a:bodyPr/>
        <a:lstStyle/>
        <a:p>
          <a:endParaRPr lang="en-GB"/>
        </a:p>
      </dgm:t>
    </dgm:pt>
    <dgm:pt modelId="{E153BBBB-5E11-497C-AACE-29377B759260}" type="sibTrans" cxnId="{1F81F5F1-1A29-4AB3-8DC5-B3DC0207C64E}">
      <dgm:prSet/>
      <dgm:spPr/>
      <dgm:t>
        <a:bodyPr/>
        <a:lstStyle/>
        <a:p>
          <a:endParaRPr lang="en-GB"/>
        </a:p>
      </dgm:t>
    </dgm:pt>
    <dgm:pt modelId="{37671758-304C-4BCD-9A69-2BEBF98B5628}" type="pres">
      <dgm:prSet presAssocID="{163257A4-E951-43C0-AB2D-83EAFDDDEDC0}" presName="linear" presStyleCnt="0">
        <dgm:presLayoutVars>
          <dgm:animLvl val="lvl"/>
          <dgm:resizeHandles val="exact"/>
        </dgm:presLayoutVars>
      </dgm:prSet>
      <dgm:spPr/>
    </dgm:pt>
    <dgm:pt modelId="{B0D1D0A5-00D3-49E4-9C56-2F4D6164B1B2}" type="pres">
      <dgm:prSet presAssocID="{93E9F6EE-7261-47D7-9D36-28F24F10594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3D79BFB-676B-4832-9453-94CF36BC16F8}" type="pres">
      <dgm:prSet presAssocID="{F5FA7780-EAC9-448C-A211-0A3013CC3C8D}" presName="spacer" presStyleCnt="0"/>
      <dgm:spPr/>
    </dgm:pt>
    <dgm:pt modelId="{85E59DC8-9457-4A84-B9AA-C5CC1089B995}" type="pres">
      <dgm:prSet presAssocID="{0F0C7B51-6F1A-4F3E-BC10-5B4E6E6E04B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26E66FF-AE97-4731-8B59-9147AA863F1F}" type="pres">
      <dgm:prSet presAssocID="{B16EB501-034F-47BA-A5B5-42C66CEB1C98}" presName="spacer" presStyleCnt="0"/>
      <dgm:spPr/>
    </dgm:pt>
    <dgm:pt modelId="{74CD976A-D5A6-4C6F-B6CD-EFF5C1FC5421}" type="pres">
      <dgm:prSet presAssocID="{A2622A4B-B9E0-4345-AE24-7E8C2756722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4DF65B1-325B-4978-9CAB-EEEA988211F2}" srcId="{163257A4-E951-43C0-AB2D-83EAFDDDEDC0}" destId="{93E9F6EE-7261-47D7-9D36-28F24F10594A}" srcOrd="0" destOrd="0" parTransId="{53BE0132-746A-4D39-AEA7-50E2AAA889D6}" sibTransId="{F5FA7780-EAC9-448C-A211-0A3013CC3C8D}"/>
    <dgm:cxn modelId="{A8D38EC5-CD74-473D-939F-D79588616D1D}" srcId="{163257A4-E951-43C0-AB2D-83EAFDDDEDC0}" destId="{0F0C7B51-6F1A-4F3E-BC10-5B4E6E6E04BD}" srcOrd="1" destOrd="0" parTransId="{D55E1ACD-B33B-4F88-857B-BECB894750C3}" sibTransId="{B16EB501-034F-47BA-A5B5-42C66CEB1C98}"/>
    <dgm:cxn modelId="{8808E19D-B4EA-427A-87BE-6878129DA908}" type="presOf" srcId="{163257A4-E951-43C0-AB2D-83EAFDDDEDC0}" destId="{37671758-304C-4BCD-9A69-2BEBF98B5628}" srcOrd="0" destOrd="0" presId="urn:microsoft.com/office/officeart/2005/8/layout/vList2"/>
    <dgm:cxn modelId="{1F81F5F1-1A29-4AB3-8DC5-B3DC0207C64E}" srcId="{163257A4-E951-43C0-AB2D-83EAFDDDEDC0}" destId="{A2622A4B-B9E0-4345-AE24-7E8C27567227}" srcOrd="2" destOrd="0" parTransId="{6E0D1DD3-D520-488C-84C3-6F59DF5F4436}" sibTransId="{E153BBBB-5E11-497C-AACE-29377B759260}"/>
    <dgm:cxn modelId="{21E1DAFA-832D-4EDA-BB4C-608207008D13}" type="presOf" srcId="{93E9F6EE-7261-47D7-9D36-28F24F10594A}" destId="{B0D1D0A5-00D3-49E4-9C56-2F4D6164B1B2}" srcOrd="0" destOrd="0" presId="urn:microsoft.com/office/officeart/2005/8/layout/vList2"/>
    <dgm:cxn modelId="{0979E415-4AAF-4342-A85E-F53CA686C544}" type="presOf" srcId="{0F0C7B51-6F1A-4F3E-BC10-5B4E6E6E04BD}" destId="{85E59DC8-9457-4A84-B9AA-C5CC1089B995}" srcOrd="0" destOrd="0" presId="urn:microsoft.com/office/officeart/2005/8/layout/vList2"/>
    <dgm:cxn modelId="{488843FA-CEDD-436F-A21A-66D618D09760}" type="presOf" srcId="{A2622A4B-B9E0-4345-AE24-7E8C27567227}" destId="{74CD976A-D5A6-4C6F-B6CD-EFF5C1FC5421}" srcOrd="0" destOrd="0" presId="urn:microsoft.com/office/officeart/2005/8/layout/vList2"/>
    <dgm:cxn modelId="{AB9D6C53-B44D-4CE2-B0CC-0F544D67FEA6}" type="presParOf" srcId="{37671758-304C-4BCD-9A69-2BEBF98B5628}" destId="{B0D1D0A5-00D3-49E4-9C56-2F4D6164B1B2}" srcOrd="0" destOrd="0" presId="urn:microsoft.com/office/officeart/2005/8/layout/vList2"/>
    <dgm:cxn modelId="{9DEFCA47-54E4-47B6-AF72-D70D44AABC26}" type="presParOf" srcId="{37671758-304C-4BCD-9A69-2BEBF98B5628}" destId="{43D79BFB-676B-4832-9453-94CF36BC16F8}" srcOrd="1" destOrd="0" presId="urn:microsoft.com/office/officeart/2005/8/layout/vList2"/>
    <dgm:cxn modelId="{53209F72-6FAB-4214-8246-AABD61EB6BB7}" type="presParOf" srcId="{37671758-304C-4BCD-9A69-2BEBF98B5628}" destId="{85E59DC8-9457-4A84-B9AA-C5CC1089B995}" srcOrd="2" destOrd="0" presId="urn:microsoft.com/office/officeart/2005/8/layout/vList2"/>
    <dgm:cxn modelId="{013B7070-9940-471B-97D0-956057805CCA}" type="presParOf" srcId="{37671758-304C-4BCD-9A69-2BEBF98B5628}" destId="{826E66FF-AE97-4731-8B59-9147AA863F1F}" srcOrd="3" destOrd="0" presId="urn:microsoft.com/office/officeart/2005/8/layout/vList2"/>
    <dgm:cxn modelId="{01F95F0F-2268-4924-918A-719CE8B17F50}" type="presParOf" srcId="{37671758-304C-4BCD-9A69-2BEBF98B5628}" destId="{74CD976A-D5A6-4C6F-B6CD-EFF5C1FC542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D1D0A5-00D3-49E4-9C56-2F4D6164B1B2}">
      <dsp:nvSpPr>
        <dsp:cNvPr id="0" name=""/>
        <dsp:cNvSpPr/>
      </dsp:nvSpPr>
      <dsp:spPr>
        <a:xfrm>
          <a:off x="0" y="316760"/>
          <a:ext cx="6777317" cy="8874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b="1" kern="1200" smtClean="0"/>
            <a:t>GUL KARAM KHAN JADOON</a:t>
          </a:r>
          <a:endParaRPr lang="en-GB" sz="3700" kern="1200"/>
        </a:p>
      </dsp:txBody>
      <dsp:txXfrm>
        <a:off x="43321" y="360081"/>
        <a:ext cx="6690675" cy="800803"/>
      </dsp:txXfrm>
    </dsp:sp>
    <dsp:sp modelId="{85E59DC8-9457-4A84-B9AA-C5CC1089B995}">
      <dsp:nvSpPr>
        <dsp:cNvPr id="0" name=""/>
        <dsp:cNvSpPr/>
      </dsp:nvSpPr>
      <dsp:spPr>
        <a:xfrm>
          <a:off x="0" y="1310765"/>
          <a:ext cx="6777317" cy="8874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kern="1200" smtClean="0"/>
            <a:t>DEPARTMENT OF STATISTICS </a:t>
          </a:r>
          <a:endParaRPr lang="en-GB" sz="3700" kern="1200"/>
        </a:p>
      </dsp:txBody>
      <dsp:txXfrm>
        <a:off x="43321" y="1354086"/>
        <a:ext cx="6690675" cy="800803"/>
      </dsp:txXfrm>
    </dsp:sp>
    <dsp:sp modelId="{74CD976A-D5A6-4C6F-B6CD-EFF5C1FC5421}">
      <dsp:nvSpPr>
        <dsp:cNvPr id="0" name=""/>
        <dsp:cNvSpPr/>
      </dsp:nvSpPr>
      <dsp:spPr>
        <a:xfrm>
          <a:off x="0" y="2304771"/>
          <a:ext cx="6777317" cy="8874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kern="1200" smtClean="0"/>
            <a:t>UNIVERSITY OF PESHAWAR</a:t>
          </a:r>
          <a:endParaRPr lang="en-GB" sz="3700" kern="1200"/>
        </a:p>
      </dsp:txBody>
      <dsp:txXfrm>
        <a:off x="43321" y="2348092"/>
        <a:ext cx="6690675" cy="800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6125C-194F-409E-BC24-D5B4E31594F5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46537-2C7A-4D15-8485-39FB6294A4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214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 smtClean="0"/>
              <a:t>01/05/2020</a:t>
            </a:r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smtClean="0"/>
              <a:t>G.K.KHAN JADOON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EE1D47E-C248-4249-A5BC-85CCDF40AFEA}" type="slidenum">
              <a:rPr lang="en-GB" smtClean="0"/>
              <a:t>‹#›</a:t>
            </a:fld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01/05/2020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G.K.KHAN JADOON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D47E-C248-4249-A5BC-85CCDF40AFE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01/05/2020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G.K.KHAN JADOON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D47E-C248-4249-A5BC-85CCDF40AFE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01/05/2020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G.K.KHAN JADOON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D47E-C248-4249-A5BC-85CCDF40AFE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01/05/2020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G.K.KHAN JADOON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D47E-C248-4249-A5BC-85CCDF40AFE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01/05/2020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G.K.KHAN JADOON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D47E-C248-4249-A5BC-85CCDF40AFE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01/05/2020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G.K.KHAN JADOON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D47E-C248-4249-A5BC-85CCDF40AFE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01/05/2020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G.K.KHAN JADOON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D47E-C248-4249-A5BC-85CCDF40AFE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01/05/2020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G.K.KHAN JADOON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D47E-C248-4249-A5BC-85CCDF40AFE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01/05/2020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D47E-C248-4249-A5BC-85CCDF40AFEA}" type="slidenum">
              <a:rPr lang="en-GB" smtClean="0"/>
              <a:t>‹#›</a:t>
            </a:fld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n-GB" smtClean="0"/>
              <a:t>G.K.KHAN JADOON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01/05/2020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n-GB" smtClean="0"/>
              <a:t>G.K.KHAN JADOON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D47E-C248-4249-A5BC-85CCDF40AFE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r>
              <a:rPr lang="en-US" smtClean="0"/>
              <a:t>01/05/2020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GB" smtClean="0"/>
              <a:t>G.K.KHAN JADOON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EE1D47E-C248-4249-A5BC-85CCDF40AFEA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8304873"/>
              </p:ext>
            </p:extLst>
          </p:nvPr>
        </p:nvGraphicFramePr>
        <p:xfrm>
          <a:off x="1043608" y="1484784"/>
          <a:ext cx="6777317" cy="3508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01/05/2020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G.K.KHAN JADOON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D47E-C248-4249-A5BC-85CCDF40AFEA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1277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52928" cy="6264696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01/05/2020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G.K.KHAN JADOON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D47E-C248-4249-A5BC-85CCDF40AFE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520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8280920" cy="6120680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01/05/2020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G.K.KHAN JADOON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D47E-C248-4249-A5BC-85CCDF40AFE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868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208912" cy="6192688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01/05/2020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G.K.KHAN JADOON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D47E-C248-4249-A5BC-85CCDF40AFE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60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52928" cy="6192688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01/05/2020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G.K.KHAN JADOON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D47E-C248-4249-A5BC-85CCDF40AFE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349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208912" cy="6264696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01/05/2020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G.K.KHAN JADOON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D47E-C248-4249-A5BC-85CCDF40AFE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319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52928" cy="6336704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01/05/2020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G.K.KHAN JADOON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D47E-C248-4249-A5BC-85CCDF40AFE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156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280920" cy="6336704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01/05/2020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G.K.KHAN JADOON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D47E-C248-4249-A5BC-85CCDF40AFE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955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52928" cy="6408712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01/05/2020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G.K.KHAN JADOON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D47E-C248-4249-A5BC-85CCDF40AFE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53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640960" cy="6264696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01/05/2020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G.K.KHAN JADOON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D47E-C248-4249-A5BC-85CCDF40AFE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917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352928" cy="6264696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01/05/2020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G.K.KHAN JADOON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D47E-C248-4249-A5BC-85CCDF40AFE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024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8280920" cy="6048672"/>
          </a:xfr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01/05/2020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G.K.KHAN JADOON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D47E-C248-4249-A5BC-85CCDF40AFE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9735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8352928" cy="5976664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01/05/2020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788024" y="6492875"/>
            <a:ext cx="3502152" cy="365125"/>
          </a:xfrm>
        </p:spPr>
        <p:txBody>
          <a:bodyPr/>
          <a:lstStyle/>
          <a:p>
            <a:r>
              <a:rPr lang="en-GB" dirty="0" smtClean="0"/>
              <a:t>G.K.KHAN JADOON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D47E-C248-4249-A5BC-85CCDF40AFEA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72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8471373" cy="6408712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01/05/2020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220072" y="6492875"/>
            <a:ext cx="3502152" cy="365125"/>
          </a:xfrm>
        </p:spPr>
        <p:txBody>
          <a:bodyPr/>
          <a:lstStyle/>
          <a:p>
            <a:r>
              <a:rPr lang="en-GB" dirty="0" smtClean="0"/>
              <a:t>G.K.KHAN JADOON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D47E-C248-4249-A5BC-85CCDF40AFEA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5954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52928" cy="6408712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01/05/2020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G.K.KHAN JADOON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D47E-C248-4249-A5BC-85CCDF40AFEA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438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424936" cy="6120680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01/05/2020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G.K.KHAN JADOON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D47E-C248-4249-A5BC-85CCDF40AFEA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8338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52928" cy="5760640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01/05/2020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G.K.KHAN JADOON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D47E-C248-4249-A5BC-85CCDF40AFEA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9495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274674" cy="6140152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01/05/2020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G.K.KHAN JADOON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D47E-C248-4249-A5BC-85CCDF40AFEA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3965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280920" cy="6120680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01/05/2020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G.K.KHAN JADOON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D47E-C248-4249-A5BC-85CCDF40AFEA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6228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8280920" cy="6120680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01/05/2020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788024" y="6237312"/>
            <a:ext cx="3502152" cy="365125"/>
          </a:xfrm>
        </p:spPr>
        <p:txBody>
          <a:bodyPr/>
          <a:lstStyle/>
          <a:p>
            <a:r>
              <a:rPr lang="en-GB" dirty="0" smtClean="0"/>
              <a:t>G.K.KHAN JADOON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D47E-C248-4249-A5BC-85CCDF40AFEA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9646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136904" cy="5472608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01/05/2020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G.K.KHAN JADOON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D47E-C248-4249-A5BC-85CCDF40AFEA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5381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280920" cy="5976664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01/05/2020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G.K.KHAN JADOON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D47E-C248-4249-A5BC-85CCDF40AFEA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773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8317104" cy="6408712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01/05/2020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G.K.KHAN JADOON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D47E-C248-4249-A5BC-85CCDF40AFE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8656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280920" cy="5832648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01/05/2020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G.K.KHAN JADOON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D47E-C248-4249-A5BC-85CCDF40AFEA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7555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280920" cy="6048672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01/05/2020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G.K.KHAN JADOON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D47E-C248-4249-A5BC-85CCDF40AFEA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6476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4664"/>
            <a:ext cx="6869038" cy="4880223"/>
          </a:xfr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01/05/2020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G.K.KHAN JADOON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D47E-C248-4249-A5BC-85CCDF40AFEA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3510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8463697" cy="6441898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01/05/2020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-1476672" y="6381328"/>
            <a:ext cx="3502152" cy="365125"/>
          </a:xfrm>
        </p:spPr>
        <p:txBody>
          <a:bodyPr/>
          <a:lstStyle/>
          <a:p>
            <a:r>
              <a:rPr lang="en-GB" dirty="0" smtClean="0"/>
              <a:t>G.K.KHAN JADOON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D47E-C248-4249-A5BC-85CCDF40AFEA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4462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8496944" cy="6264696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01/05/2020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364088" y="6093296"/>
            <a:ext cx="3502152" cy="365125"/>
          </a:xfrm>
        </p:spPr>
        <p:txBody>
          <a:bodyPr/>
          <a:lstStyle/>
          <a:p>
            <a:r>
              <a:rPr lang="en-GB" dirty="0" smtClean="0"/>
              <a:t>G.K.KHAN JADOON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D47E-C248-4249-A5BC-85CCDF40AFEA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424936" cy="6120680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01/05/2020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G.K.KHAN JADOON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D47E-C248-4249-A5BC-85CCDF40AFEA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41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76672"/>
            <a:ext cx="7416824" cy="5544616"/>
          </a:xfr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01/05/2020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G.K.KHAN JADOON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D47E-C248-4249-A5BC-85CCDF40AFEA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1917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280920" cy="6048672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01/05/2020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G.K.KHAN JADOON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D47E-C248-4249-A5BC-85CCDF40AFEA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582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208912" cy="6048672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01/05/2020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G.K.KHAN JADOON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D47E-C248-4249-A5BC-85CCDF40AFEA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3690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208912" cy="5760640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01/05/2020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G.K.KHAN JADOON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D47E-C248-4249-A5BC-85CCDF40AFEA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601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208912" cy="5976664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01/05/2020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G.K.KHAN JADOON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D47E-C248-4249-A5BC-85CCDF40AFE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1047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280920" cy="5616624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01/05/2020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G.K.KHAN JADOON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D47E-C248-4249-A5BC-85CCDF40AFEA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1236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352928" cy="6048672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01/05/2020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G.K.KHAN JADOON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D47E-C248-4249-A5BC-85CCDF40AFEA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1892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280920" cy="5760640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01/05/2020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G.K.KHAN JADOON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D47E-C248-4249-A5BC-85CCDF40AFEA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1044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064896" cy="5976664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01/05/2020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G.K.KHAN JADOON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D47E-C248-4249-A5BC-85CCDF40AFEA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9146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208912" cy="6048672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01/05/2020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G.K.KHAN JADOON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D47E-C248-4249-A5BC-85CCDF40AFEA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0304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208912" cy="6048672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01/05/2020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G.K.KHAN JADOON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D47E-C248-4249-A5BC-85CCDF40AFEA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7506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8280920" cy="5688632"/>
          </a:xfr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01/05/2020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G.K.KHAN JADOON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D47E-C248-4249-A5BC-85CCDF40AFEA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3095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208912" cy="5616624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01/05/2020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G.K.KHAN JADOON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D47E-C248-4249-A5BC-85CCDF40AFEA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3883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8280920" cy="5976664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01/05/2020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G.K.KHAN JADOON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D47E-C248-4249-A5BC-85CCDF40AFEA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9806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208912" cy="5832648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01/05/2020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G.K.KHAN JADOON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D47E-C248-4249-A5BC-85CCDF40AFEA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305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208912" cy="6336704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01/05/2020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G.K.KHAN JADOON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D47E-C248-4249-A5BC-85CCDF40AFE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1306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280920" cy="5976664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01/05/2020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G.K.KHAN JADOON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D47E-C248-4249-A5BC-85CCDF40AFEA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5474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8208912" cy="6120680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01/05/2020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G.K.KHAN JADOON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D47E-C248-4249-A5BC-85CCDF40AFEA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5688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280920" cy="5904656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01/05/2020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G.K.KHAN JADOON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D47E-C248-4249-A5BC-85CCDF40AFEA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8387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280920" cy="5976664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01/05/2020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G.K.KHAN JADOON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D47E-C248-4249-A5BC-85CCDF40AFEA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1717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52928" cy="5904656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01/05/2020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G.K.KHAN JADOON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D47E-C248-4249-A5BC-85CCDF40AFEA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4746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8424936" cy="6120680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01/05/2020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G.K.KHAN JADOON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D47E-C248-4249-A5BC-85CCDF40AFEA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93236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8280920" cy="6192688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01/05/2020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G.K.KHAN JADOON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D47E-C248-4249-A5BC-85CCDF40AFEA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6954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8640"/>
            <a:ext cx="8208912" cy="6264696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01/05/2020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G.K.KHAN JADOON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D47E-C248-4249-A5BC-85CCDF40AFEA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45327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8280920" cy="6120680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01/05/2020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G.K.KHAN JADOON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D47E-C248-4249-A5BC-85CCDF40AFEA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6325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208912" cy="5760640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01/05/2020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G.K.KHAN JADOON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D47E-C248-4249-A5BC-85CCDF40AFEA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53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280920" cy="6408712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01/05/2020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G.K.KHAN JADOON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D47E-C248-4249-A5BC-85CCDF40AFE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2213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208912" cy="5688632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01/05/2020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G.K.KHAN JADOON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D47E-C248-4249-A5BC-85CCDF40AFEA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06439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280920" cy="5832648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01/05/2020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G.K.KHAN JADOON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D47E-C248-4249-A5BC-85CCDF40AFEA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03232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208912" cy="6048672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01/05/2020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G.K.KHAN JADOON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D47E-C248-4249-A5BC-85CCDF40AFEA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66685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208912" cy="6048672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01/05/2020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G.K.KHAN JADOON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D47E-C248-4249-A5BC-85CCDF40AFEA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0317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280920" cy="5472608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01/05/2020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G.K.KHAN JADOON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D47E-C248-4249-A5BC-85CCDF40AFEA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61650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280920" cy="5832648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01/05/2020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G.K.KHAN JADOON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D47E-C248-4249-A5BC-85CCDF40AFEA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4475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280920" cy="5688632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01/05/2020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G.K.KHAN JADOON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D47E-C248-4249-A5BC-85CCDF40AFEA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73595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64704"/>
            <a:ext cx="7920880" cy="5112568"/>
          </a:xfr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01/05/2020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G.K.KHAN JADOON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D47E-C248-4249-A5BC-85CCDF40AFEA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067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280920" cy="6408712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01/05/2020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716016" y="6309320"/>
            <a:ext cx="3502152" cy="365125"/>
          </a:xfrm>
        </p:spPr>
        <p:txBody>
          <a:bodyPr/>
          <a:lstStyle/>
          <a:p>
            <a:r>
              <a:rPr lang="en-GB" dirty="0" smtClean="0"/>
              <a:t>G.K.KHAN JADOON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D47E-C248-4249-A5BC-85CCDF40AFE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823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280920" cy="6264696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01/05/2020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G.K.KHAN JADOON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D47E-C248-4249-A5BC-85CCDF40AFE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085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280920" cy="6336704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01/05/2020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41848" y="6237312"/>
            <a:ext cx="3502152" cy="365125"/>
          </a:xfrm>
        </p:spPr>
        <p:txBody>
          <a:bodyPr/>
          <a:lstStyle/>
          <a:p>
            <a:r>
              <a:rPr lang="en-GB" dirty="0" smtClean="0"/>
              <a:t>G.K.KHAN JADOON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D47E-C248-4249-A5BC-85CCDF40AFE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9944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108</TotalTime>
  <Words>278</Words>
  <Application>Microsoft Office PowerPoint</Application>
  <PresentationFormat>On-screen Show (4:3)</PresentationFormat>
  <Paragraphs>204</Paragraphs>
  <Slides>67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 K KHAN</dc:creator>
  <cp:lastModifiedBy>G K KHAN</cp:lastModifiedBy>
  <cp:revision>8</cp:revision>
  <dcterms:created xsi:type="dcterms:W3CDTF">2020-05-05T10:06:39Z</dcterms:created>
  <dcterms:modified xsi:type="dcterms:W3CDTF">2020-05-05T20:25:42Z</dcterms:modified>
</cp:coreProperties>
</file>